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1" r:id="rId5"/>
    <p:sldId id="258" r:id="rId6"/>
    <p:sldId id="260" r:id="rId7"/>
    <p:sldId id="262" r:id="rId8"/>
    <p:sldId id="259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36D629-ADF6-4BC5-9E0B-CC790C436DC4}">
          <p14:sldIdLst>
            <p14:sldId id="256"/>
            <p14:sldId id="263"/>
            <p14:sldId id="257"/>
            <p14:sldId id="261"/>
            <p14:sldId id="258"/>
            <p14:sldId id="260"/>
            <p14:sldId id="262"/>
            <p14:sldId id="259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1C86-D51F-4E28-8A31-7A625764E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D5D92-50B0-47FF-A71C-7855AF4DA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19BD5-8BA6-4B51-BF0D-2758FED8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A2862-85B2-4015-B407-EBF64C84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0E6AF-1B27-4A1B-BC15-4B6368A3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5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1B3A-DDAD-4755-9315-8965E0CB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FA8BC-8C5F-454A-8049-0446B3A74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D50D8-6940-4570-9A7B-2E6959ACB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6E2C7-FE43-46DC-B0A0-9EF2619C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E8054-5EEB-4AEB-97F1-FE6E2113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3DB033-EB4D-4A2F-B9DD-073C58F84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FA080-B809-48D2-9602-6BD5EDDD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14A0-4335-44B8-90EC-C219A386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AE95C-28A0-4051-B5BD-9E0EDB79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66F29-9056-4502-B058-741715E5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4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85F0-B30C-4C1F-9AE7-BA031232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8778-6178-4CA7-B569-9F4F11CE3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BA452-4B46-45DC-99C8-B93E9FC9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7ACB3-4559-4A5B-8BAB-F1121F96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55D01-1ACF-419B-87EA-76928BF1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89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2434-C3AF-467A-AC03-49332632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95183-76EC-4932-8346-47FE30B39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C5457-6785-4B66-82C9-F7436C582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9D30-F6C3-4611-B849-24B11AFA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99ACC-3FA5-4180-BD56-C695C626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4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FF54-B544-4BC0-BCBB-6254FF38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3E75-8B22-41A5-BAFA-A3F53A619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EF6EA-FAF1-41BD-AB99-20B300846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4AE27-AF6D-49F9-AD4A-A6A1DB5BE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BF08A-A086-4738-B80B-7486586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0F4CA-D31C-46A3-8689-E2BF5A71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C7DC1-019F-47B9-A985-1E2573CAA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FFD2D-E89A-4B45-8163-B240D92B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E2C46-2C67-4361-8079-C2C8AE85C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AAED3-AF09-4D2A-9B91-1F329E885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0B08C6-E71E-4E66-9280-97A539968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5A7AEA-78C5-49C9-A42E-95EEA1E1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7DF68-7B75-41E9-941A-ACB86352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0075F-1590-4B70-B4D1-1FB1AE06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0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4D60-1BAF-4535-9E9B-A04C5E80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339AD-AFDB-4CD0-921D-0D7BA832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DE354-DBD5-4A76-979D-ABC95451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62A58-B284-4D0C-8FE8-5B05B04F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3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50A89-AC29-4B39-BE01-0C4C3BF4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1300C-5FBD-469F-A940-D9D1F019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A3ABE-2ED4-4B92-9B1C-D2C40666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5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CC70-6FF9-40CE-8169-E3FF2FA6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2FAA-B91E-44B5-9BBE-C1B0FC031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A1603-973B-46B6-A6A6-792CEF15F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69C9-69A7-4351-9EAF-BDC45EA1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85B36-F746-403C-9E30-E906984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1AA3B-ABAE-4265-8643-C1ACFD37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EF51-1B62-458C-8263-490D1591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3E342-919C-4B0E-88DB-10F22A504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1D505-8FE9-4A52-B6ED-30EE945D2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D1C31-BE60-4624-B01C-85FC3C10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BAC34-205E-4800-B065-508B9F04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582EA-2000-4707-B049-1AEFB7DC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3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EE667-EF7A-4F79-B72F-ABB8B2B2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E72FF-1A1D-4498-8961-A032555A9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6AF0-DF53-4E06-818A-8CC132F08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04666-ED42-488F-A9FC-031E3119074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3C440-B8F1-4590-A36B-FE0CB7CCC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32043-264B-4E3C-A7B7-D910120CB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961D6-0769-4846-B985-748372C69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9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273D-91A7-45BB-B4BB-A1B4C8DC6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Voronoi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212AD-F034-4EBA-AE5A-233760208A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399B-6560-40A6-83C2-88F249A0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DD4DE-7B7E-4592-8831-D8175C407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7" y="2063938"/>
            <a:ext cx="10930826" cy="3632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5092C-E75B-4372-BA92-16C0256EE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32" y="4199345"/>
            <a:ext cx="1038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FC70-5FFC-4805-99B3-AA723CEA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A8A6D-184B-4A69-A41E-99FAA3FB2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</a:t>
            </a:r>
          </a:p>
          <a:p>
            <a:r>
              <a:rPr lang="en-US" dirty="0"/>
              <a:t>Generate points (edge detection)</a:t>
            </a:r>
          </a:p>
          <a:p>
            <a:r>
              <a:rPr lang="en-US" dirty="0"/>
              <a:t>Avoid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A60CA-DBEE-430B-A4E6-04439CE5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7" y="3472773"/>
            <a:ext cx="3229779" cy="2154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F3C90-3E89-4D76-9595-98B123C0B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84" y="3472773"/>
            <a:ext cx="3229779" cy="2154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B2B65-B2AB-4BCA-9215-DC5F78DF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21" y="3472773"/>
            <a:ext cx="3229779" cy="21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E491-E3C1-42A9-B72C-0CFFD8ED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Bowyer-Watson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443CC-AEB8-43A2-AE5D-DAF6585D5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  <a:p>
            <a:r>
              <a:rPr lang="en-US" dirty="0"/>
              <a:t>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D9E7B-231C-4943-9387-2AC360E4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79" y="3306301"/>
            <a:ext cx="9873842" cy="25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E491-E3C1-42A9-B72C-0CFFD8ED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Bowyer-Watson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443CC-AEB8-43A2-AE5D-DAF6585D5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  <a:p>
            <a:r>
              <a:rPr lang="en-US" dirty="0"/>
              <a:t>Voronoi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5A4020-5370-4FAF-9DAC-21FF8E81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8" y="2960788"/>
            <a:ext cx="3128112" cy="3351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D266B9-9A3A-4AB5-BDB7-A80AE990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95" y="2720713"/>
            <a:ext cx="3591187" cy="35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3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E491-E3C1-42A9-B72C-0CFFD8ED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Bowyer-Watson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443CC-AEB8-43A2-AE5D-DAF6585D5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  <a:p>
            <a:r>
              <a:rPr lang="en-US" dirty="0"/>
              <a:t>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22099-E017-4A5F-8165-7A4379368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72" y="3051988"/>
            <a:ext cx="4887542" cy="325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E908E-6E64-4413-9ACF-E46982541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88" y="3051988"/>
            <a:ext cx="4887542" cy="32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6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DB7F-11AC-41DF-870E-795C235A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18A9-44B9-4CAD-BCB0-270E8329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Invert  </a:t>
            </a:r>
          </a:p>
          <a:p>
            <a:r>
              <a:rPr lang="en-US" dirty="0"/>
              <a:t>Isolate</a:t>
            </a:r>
          </a:p>
          <a:p>
            <a:r>
              <a:rPr lang="en-US" dirty="0"/>
              <a:t>mean &amp; flood fill </a:t>
            </a:r>
          </a:p>
          <a:p>
            <a:r>
              <a:rPr lang="en-US" dirty="0"/>
              <a:t>blur edge</a:t>
            </a:r>
          </a:p>
        </p:txBody>
      </p:sp>
    </p:spTree>
    <p:extLst>
      <p:ext uri="{BB962C8B-B14F-4D97-AF65-F5344CB8AC3E}">
        <p14:creationId xmlns:p14="http://schemas.microsoft.com/office/powerpoint/2010/main" val="161751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4C4D2-E818-404F-BCD8-AC418D3B3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41" y="3604520"/>
            <a:ext cx="4077123" cy="271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C3777-3418-4C75-B4F1-4B0359385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8" y="3609691"/>
            <a:ext cx="4077123" cy="2719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4395A2-4ECF-4A93-B5C1-A72094B35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41" y="709624"/>
            <a:ext cx="4077123" cy="2719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377D5C-8144-48D1-983D-A32CE56F7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8" y="709624"/>
            <a:ext cx="4077123" cy="27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273D-91A7-45BB-B4BB-A1B4C8DC6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212AD-F034-4EBA-AE5A-233760208A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7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43</Words>
  <Application>Microsoft Macintosh PowerPoint</Application>
  <PresentationFormat>宽屏</PresentationFormat>
  <Paragraphs>21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Voronoi diagram</vt:lpstr>
      <vt:lpstr>Flow chart</vt:lpstr>
      <vt:lpstr>Read image</vt:lpstr>
      <vt:lpstr>Bowyer-Watson algorithm</vt:lpstr>
      <vt:lpstr>Bowyer-Watson algorithm</vt:lpstr>
      <vt:lpstr>Bowyer-Watson algorithm</vt:lpstr>
      <vt:lpstr>painting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嘉诚</dc:creator>
  <cp:lastModifiedBy>LeoNardO</cp:lastModifiedBy>
  <cp:revision>6</cp:revision>
  <dcterms:created xsi:type="dcterms:W3CDTF">2019-12-08T02:17:36Z</dcterms:created>
  <dcterms:modified xsi:type="dcterms:W3CDTF">2019-12-11T22:35:14Z</dcterms:modified>
</cp:coreProperties>
</file>